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0F6F-5075-4101-89BC-4D5AA7AE9A2D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95B3-35B7-4144-83D2-CB9A8E3B3E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91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0F6F-5075-4101-89BC-4D5AA7AE9A2D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95B3-35B7-4144-83D2-CB9A8E3B3E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988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0F6F-5075-4101-89BC-4D5AA7AE9A2D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95B3-35B7-4144-83D2-CB9A8E3B3E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11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0F6F-5075-4101-89BC-4D5AA7AE9A2D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95B3-35B7-4144-83D2-CB9A8E3B3E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75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0F6F-5075-4101-89BC-4D5AA7AE9A2D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95B3-35B7-4144-83D2-CB9A8E3B3E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19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0F6F-5075-4101-89BC-4D5AA7AE9A2D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95B3-35B7-4144-83D2-CB9A8E3B3E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40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0F6F-5075-4101-89BC-4D5AA7AE9A2D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95B3-35B7-4144-83D2-CB9A8E3B3E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068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0F6F-5075-4101-89BC-4D5AA7AE9A2D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95B3-35B7-4144-83D2-CB9A8E3B3E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861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0F6F-5075-4101-89BC-4D5AA7AE9A2D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95B3-35B7-4144-83D2-CB9A8E3B3E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958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0F6F-5075-4101-89BC-4D5AA7AE9A2D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95B3-35B7-4144-83D2-CB9A8E3B3E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17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0F6F-5075-4101-89BC-4D5AA7AE9A2D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95B3-35B7-4144-83D2-CB9A8E3B3E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94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40F6F-5075-4101-89BC-4D5AA7AE9A2D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A95B3-35B7-4144-83D2-CB9A8E3B3E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274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1845" y="142649"/>
            <a:ext cx="11467322" cy="1070331"/>
          </a:xfrm>
        </p:spPr>
        <p:txBody>
          <a:bodyPr>
            <a:normAutofit/>
          </a:bodyPr>
          <a:lstStyle/>
          <a:p>
            <a:r>
              <a:rPr lang="it-IT" sz="4000" dirty="0" smtClean="0"/>
              <a:t>Il procedimento legislativo nello Statuto Albertino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97159" y="1595535"/>
            <a:ext cx="11262049" cy="4739951"/>
          </a:xfrm>
        </p:spPr>
        <p:txBody>
          <a:bodyPr/>
          <a:lstStyle/>
          <a:p>
            <a:pPr algn="l"/>
            <a:r>
              <a:rPr lang="it-IT" dirty="0"/>
              <a:t>Art. 3. -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potere legislativo sarà collettivamente esercitato dal Re e da due Camere: il Senato, e quella dei Deputati</a:t>
            </a:r>
            <a:r>
              <a:rPr lang="it-IT" dirty="0" smtClean="0"/>
              <a:t>.</a:t>
            </a:r>
          </a:p>
          <a:p>
            <a:pPr algn="l"/>
            <a:r>
              <a:rPr lang="it-IT" dirty="0"/>
              <a:t>Art. 7. - Il Re solo sanziona le leggi e le promulga</a:t>
            </a:r>
            <a:r>
              <a:rPr lang="it-IT" dirty="0" smtClean="0"/>
              <a:t>.</a:t>
            </a:r>
          </a:p>
          <a:p>
            <a:pPr algn="l"/>
            <a:r>
              <a:rPr lang="it-IT" dirty="0"/>
              <a:t>Art. 55. - Ogni proposta di legge </a:t>
            </a:r>
            <a:r>
              <a:rPr lang="it-IT" dirty="0" err="1"/>
              <a:t>debb'essere</a:t>
            </a:r>
            <a:r>
              <a:rPr lang="it-IT" dirty="0"/>
              <a:t> dapprima esaminata dalle Giunte che saranno da ciascuna Camera nominate per i lavori preparatorii. Discussa ed approvata da una Camera, la proposta sarà trasmessa all'altra per la discussione ed</a:t>
            </a:r>
            <a:br>
              <a:rPr lang="it-IT" dirty="0"/>
            </a:br>
            <a:r>
              <a:rPr lang="it-IT" dirty="0"/>
              <a:t>approvazione; e poi presentata alla sanzione del Re.</a:t>
            </a:r>
          </a:p>
          <a:p>
            <a:pPr algn="l"/>
            <a:r>
              <a:rPr lang="it-IT" dirty="0"/>
              <a:t>Le discussioni si faranno articolo per articolo.</a:t>
            </a:r>
          </a:p>
          <a:p>
            <a:pPr algn="l"/>
            <a:r>
              <a:rPr lang="it-IT" dirty="0"/>
              <a:t>Art. 56. - Se un progetto di legge è stato rigettato da uno dei tre poteri legislativi, non potrà essere più riprodotto nella stessa sessione.</a:t>
            </a: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1163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1845" y="142649"/>
            <a:ext cx="11467322" cy="1070331"/>
          </a:xfrm>
        </p:spPr>
        <p:txBody>
          <a:bodyPr>
            <a:normAutofit/>
          </a:bodyPr>
          <a:lstStyle/>
          <a:p>
            <a:r>
              <a:rPr lang="it-IT" sz="4000" dirty="0" smtClean="0"/>
              <a:t>Il procedimento legislativo nello Statuto Albertino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97159" y="1595535"/>
            <a:ext cx="11262049" cy="4739951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Art. 81. - Ogni legge contraria al presente Statuto </a:t>
            </a:r>
            <a:r>
              <a:rPr lang="it-IT" dirty="0" smtClean="0"/>
              <a:t>è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abrogata</a:t>
            </a:r>
            <a:r>
              <a:rPr lang="it-IT" dirty="0" smtClean="0"/>
              <a:t>.</a:t>
            </a:r>
          </a:p>
          <a:p>
            <a:pPr algn="l"/>
            <a:endParaRPr lang="it-IT" dirty="0"/>
          </a:p>
          <a:p>
            <a:r>
              <a:rPr lang="it-IT" dirty="0"/>
              <a:t>DISPOSIZIONI TRANSITORIE</a:t>
            </a:r>
          </a:p>
          <a:p>
            <a:pPr algn="l"/>
            <a:r>
              <a:rPr lang="it-IT" dirty="0"/>
              <a:t>Art. 82. - Il presente Statuto avrà il pieno suo effetto dal giorno della prima riunione delle due Camere, la quale avrà </a:t>
            </a:r>
            <a:r>
              <a:rPr lang="it-IT" dirty="0" smtClean="0"/>
              <a:t>luogo appena </a:t>
            </a:r>
            <a:r>
              <a:rPr lang="it-IT" dirty="0"/>
              <a:t>compiute le elezioni. Fino a quel punto sarà provveduto al pubblico servizio d'urgenza con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Sovrane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disposizioni </a:t>
            </a:r>
            <a:r>
              <a:rPr lang="it-IT" dirty="0" smtClean="0"/>
              <a:t>secondo </a:t>
            </a:r>
            <a:r>
              <a:rPr lang="it-IT" dirty="0"/>
              <a:t>i modi e le forme sin qui seguite, ommesse tuttavia le interinazioni e registrazioni dei Magistrati, che sono fin </a:t>
            </a:r>
            <a:r>
              <a:rPr lang="it-IT" dirty="0" smtClean="0"/>
              <a:t>d'ora abolite</a:t>
            </a:r>
            <a:r>
              <a:rPr lang="it-IT" dirty="0"/>
              <a:t>.</a:t>
            </a:r>
          </a:p>
          <a:p>
            <a:pPr algn="l"/>
            <a:r>
              <a:rPr lang="it-IT" dirty="0"/>
              <a:t>Art. 83. - Per l'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esecuzione</a:t>
            </a:r>
            <a:r>
              <a:rPr lang="it-IT" dirty="0"/>
              <a:t> del presente Statuto il Re si riserva di fare le leggi sulla Stampa, sulle Elezioni, sulla Milizia comunale, e sul riordinamento del Consiglio di Stato.</a:t>
            </a:r>
          </a:p>
          <a:p>
            <a:pPr algn="l"/>
            <a:r>
              <a:rPr lang="it-IT" dirty="0"/>
              <a:t>Sino alla pubblicazione della legge sulla Stampa rimarranno in vigore gli ordini vigenti a quella relativi.</a:t>
            </a: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4528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Il procedimento legislativo nello Statuto Albertino</vt:lpstr>
      <vt:lpstr>Il procedimento legislativo nello Statuto Albertino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procedimento legislativo nello Statuto Albertino</dc:title>
  <dc:creator>roberto bin</dc:creator>
  <cp:lastModifiedBy>roberto bin</cp:lastModifiedBy>
  <cp:revision>1</cp:revision>
  <dcterms:created xsi:type="dcterms:W3CDTF">2015-10-21T08:52:51Z</dcterms:created>
  <dcterms:modified xsi:type="dcterms:W3CDTF">2015-10-21T08:53:28Z</dcterms:modified>
</cp:coreProperties>
</file>